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45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AEAA-C0A7-4380-B564-01C6BCFF9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58484-D1DC-4F29-8B92-F6BBBFADE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B2478-3E7B-45C2-8957-1CAF197E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D198-3A6E-460D-A40E-B6FC3E4D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D1F02-A4AD-4906-AF23-386D525A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F584-0677-4C18-ACF0-BF1C7763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D86CD-A47C-41F7-864C-27FBB3ACB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167F1-84B2-48F8-94AB-EE62E82E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9B59-B37C-4332-8532-2F65E5FB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28313-DBBD-41F0-B565-3F25605B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5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AD9ED-B470-4C37-AC7C-D6244028E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C30EA-305E-4148-BC96-E50365708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B8335-CD1B-45A9-AF9F-6451F34A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4F08C-C42F-45E5-B768-CAA8295D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9605-EEF3-4967-87C8-07E310E3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1D3-F6D8-4E89-ACA0-961C6DAB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C80D-2BA6-4114-B38B-219913264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56FB-511E-48AE-B366-FA604AF5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D30E-268C-44BD-BFDA-A55F6644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43CCD-AB67-4EF4-B324-A98F006A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9349-6EE1-464A-8EA1-0D387860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0F449-0C1C-4493-8CA2-069C0A9D3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2BE53-FA68-43BC-92B8-8C32912E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15CB5-8B08-4F42-A12A-4ED62D9B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EC0F4-E0CD-4D3A-B2B7-0050D2D3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9D3B-0026-496B-842F-40274F5E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A3B4-B91E-4F5E-93ED-6E4210F30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6C85C-89A4-4114-AD20-EC92F10D6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4579E-BFE3-4CEA-8B60-357B34E8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DF498-D716-4AD9-A843-DB817C72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EA0C3-F4DF-475F-94B2-98A5C8AE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7493-4665-4936-A8F9-FF9CC360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D432-6CED-4645-A009-CF6FFDA58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CCA6E-3EE5-499F-B50E-16EAA2813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22DA2-E2FC-4F31-AB63-20BB59DC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6DA6A-4C4C-40F1-96A9-20B05E773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75892-312A-4E1A-9050-BBD64665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0E1D5-09BF-434C-9279-68450DB7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FD158-CDA0-4B2E-8011-E21EE6CA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540F-7197-4763-8664-F20F3084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5A1FC-6E0B-4A28-B43C-BEB8566C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D7A0A-E942-40B5-B191-707A8F50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4D20D-B0A9-40A0-A6CE-A14D5CAE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A0432-BABE-4D12-9563-B2E42351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7EE69-1AE4-45C2-8DF0-7FAB3F6C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2BF5C-79E7-4BD9-BF87-8E78A605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2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492C-520C-443D-88E2-85B60714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2BB9-81DE-49E0-9A9D-A104FD67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7A04C-6AA1-4362-B366-992E0E2A5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1F3C9-9D62-4FE0-A52C-EBD74A92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C4996-C95D-4304-8343-86AB650E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2E8AE-3A07-4783-877B-113EBA27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1EEE-475D-410B-AD5B-6EF22694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BC27D-CFFB-4FF7-949B-AFAD6F593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0F79B-558C-40EB-873E-284EE169F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5CF0-3E04-4061-9E33-11208CB9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7FBF7-7EEF-46B3-822C-8EEED34A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3BC4-4FEF-427B-9AF9-52BFF2AE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9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773D5-DC3F-4FF1-8B08-A44502E4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D6536-EC45-4B98-A919-059956FD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E0294-9604-4962-B9A3-B3F93B6C0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0392-2C81-4C77-83E7-003E289BA6E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DFFBB-F932-4A4D-90ED-A28CF7881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686E-1B19-45B2-927F-483548E4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06EE-170E-4617-B516-672C6E50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E3D1-B821-46E3-9B84-518CF38753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Bee Sustainability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90F96-A8F6-4B3D-8A31-9C33431B7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811" y="3781002"/>
            <a:ext cx="8994475" cy="62134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Varroa – is one of our biggest challenges in overwintering bees.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EECDFCB-4017-49F6-9F85-DF5B67BB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59" y="4402347"/>
            <a:ext cx="55288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18BE-EBD7-4BDA-9B2A-978DE5E7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0D09-3108-455D-A31C-CB7690D7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 this is more common than we think.</a:t>
            </a:r>
          </a:p>
          <a:p>
            <a:r>
              <a:rPr lang="en-US" dirty="0"/>
              <a:t>During the dearth (late July – August)  the hive is strong and if the beekeeper didn’t leave enough honey in the hive this can be a problem.</a:t>
            </a:r>
          </a:p>
          <a:p>
            <a:r>
              <a:rPr lang="en-US" dirty="0"/>
              <a:t>After the frost, the nectar flow stops until Spring.  The bees must have enough honey stored to make it through the winter.  Monitor and feed if necessary.</a:t>
            </a:r>
          </a:p>
          <a:p>
            <a:r>
              <a:rPr lang="en-US" dirty="0"/>
              <a:t>When inspecting your hives, “Show me the Honey”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4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3635-1FC7-4B2E-9AEC-7590B681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Bees Robbing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2F33-DE10-42A6-A014-8559830DC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 during the dearth, strong hives will often rob weaker hives, causing the weak hives to lack food and die of starvation  or diseases.</a:t>
            </a:r>
          </a:p>
          <a:p>
            <a:r>
              <a:rPr lang="en-US" dirty="0"/>
              <a:t>Bees either make honey or Take honey.</a:t>
            </a:r>
          </a:p>
          <a:p>
            <a:r>
              <a:rPr lang="en-US" dirty="0"/>
              <a:t>The strong hive will go in the weaker hive, kill the queen and take the all the honey within days.</a:t>
            </a:r>
          </a:p>
          <a:p>
            <a:r>
              <a:rPr lang="en-US" dirty="0"/>
              <a:t>Protect your hives by reducing the entrance so they can be more protective.   You can also purchase anti-robbing screens.,</a:t>
            </a:r>
          </a:p>
        </p:txBody>
      </p:sp>
    </p:spTree>
    <p:extLst>
      <p:ext uri="{BB962C8B-B14F-4D97-AF65-F5344CB8AC3E}">
        <p14:creationId xmlns:p14="http://schemas.microsoft.com/office/powerpoint/2010/main" val="235620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DBA3-0DC7-411B-A1C9-F5D10ADA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and Pest of the hive.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A376-CA87-4AAC-85FA-6EDFA314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Foulbrood – Infectious brood disease caused by Spore-forming bacterium</a:t>
            </a:r>
          </a:p>
          <a:p>
            <a:r>
              <a:rPr lang="en-US" dirty="0"/>
              <a:t>European Foulbrood – is a bacterial brood disease</a:t>
            </a:r>
          </a:p>
          <a:p>
            <a:r>
              <a:rPr lang="en-US" dirty="0"/>
              <a:t>Chalkbrood- a fungal brood disease</a:t>
            </a:r>
          </a:p>
          <a:p>
            <a:r>
              <a:rPr lang="en-US" dirty="0" err="1"/>
              <a:t>Sacbrood</a:t>
            </a:r>
            <a:r>
              <a:rPr lang="en-US" dirty="0"/>
              <a:t> – a disease caused by a virus and usually does not result n severe loss</a:t>
            </a:r>
          </a:p>
          <a:p>
            <a:r>
              <a:rPr lang="en-US" dirty="0"/>
              <a:t>Parasitic Mite Syndrome – complex symptoms of viruses &amp; mites</a:t>
            </a:r>
          </a:p>
          <a:p>
            <a:r>
              <a:rPr lang="en-US" dirty="0"/>
              <a:t>Nosema- are microsporidian parasite that cause infections.</a:t>
            </a:r>
          </a:p>
          <a:p>
            <a:r>
              <a:rPr lang="en-US" dirty="0"/>
              <a:t>Deformed Wing Virus</a:t>
            </a:r>
          </a:p>
        </p:txBody>
      </p:sp>
    </p:spTree>
    <p:extLst>
      <p:ext uri="{BB962C8B-B14F-4D97-AF65-F5344CB8AC3E}">
        <p14:creationId xmlns:p14="http://schemas.microsoft.com/office/powerpoint/2010/main" val="79109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6CA9-58D4-4B88-95C0-785E932D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C19A-9A99-45CA-B806-65E586D5B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your bees with the Ohio Department of Agriculture.  It is a $5 dollar registration fees for your entire Apiary</a:t>
            </a:r>
          </a:p>
          <a:p>
            <a:r>
              <a:rPr lang="en-US" dirty="0"/>
              <a:t>You will receive an experience inspector that will check your hives for diseases and other issues of sustainability.  Well </a:t>
            </a:r>
            <a:r>
              <a:rPr lang="en-US"/>
              <a:t>worth the $5.00.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Bee Sustainability Challenges</vt:lpstr>
      <vt:lpstr>Bee Starvation</vt:lpstr>
      <vt:lpstr>Bees Robbing</vt:lpstr>
      <vt:lpstr>Diseases and Pest of the hive.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Sustainability Challenges</dc:title>
  <dc:creator>Donald Crock</dc:creator>
  <cp:lastModifiedBy>Donald Crock</cp:lastModifiedBy>
  <cp:revision>1</cp:revision>
  <dcterms:created xsi:type="dcterms:W3CDTF">2022-03-03T13:08:52Z</dcterms:created>
  <dcterms:modified xsi:type="dcterms:W3CDTF">2022-03-03T13:09:21Z</dcterms:modified>
</cp:coreProperties>
</file>